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257" r:id="rId3"/>
    <p:sldId id="262" r:id="rId4"/>
    <p:sldId id="263" r:id="rId5"/>
    <p:sldId id="264" r:id="rId6"/>
    <p:sldId id="265" r:id="rId7"/>
    <p:sldId id="256" r:id="rId8"/>
    <p:sldId id="266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>
        <p:scale>
          <a:sx n="70" d="100"/>
          <a:sy n="70" d="100"/>
        </p:scale>
        <p:origin x="-52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257" y="2057400"/>
            <a:ext cx="8649851" cy="1569660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To </a:t>
            </a:r>
            <a:r>
              <a:rPr lang="fr-FR" sz="3200" dirty="0" err="1" smtClean="0">
                <a:latin typeface="Kristen ITC" pitchFamily="66" charset="0"/>
              </a:rPr>
              <a:t>get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credit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must </a:t>
            </a:r>
            <a:r>
              <a:rPr lang="fr-FR" sz="3200" dirty="0" err="1" smtClean="0">
                <a:latin typeface="Kristen ITC" pitchFamily="66" charset="0"/>
              </a:rPr>
              <a:t>try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say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at</a:t>
            </a:r>
            <a:r>
              <a:rPr lang="fr-FR" sz="3200" dirty="0" smtClean="0">
                <a:latin typeface="Kristen ITC" pitchFamily="66" charset="0"/>
              </a:rPr>
              <a:t> least one sentence in French </a:t>
            </a:r>
            <a:r>
              <a:rPr lang="fr-FR" sz="3200" dirty="0" err="1" smtClean="0">
                <a:latin typeface="Kristen ITC" pitchFamily="66" charset="0"/>
              </a:rPr>
              <a:t>during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competition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964" y="3886200"/>
            <a:ext cx="8649851" cy="107721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Let </a:t>
            </a:r>
            <a:r>
              <a:rPr lang="fr-FR" sz="3200" dirty="0" err="1" smtClean="0">
                <a:latin typeface="Kristen ITC" pitchFamily="66" charset="0"/>
              </a:rPr>
              <a:t>others</a:t>
            </a:r>
            <a:r>
              <a:rPr lang="fr-FR" sz="3200" dirty="0" smtClean="0">
                <a:latin typeface="Kristen ITC" pitchFamily="66" charset="0"/>
              </a:rPr>
              <a:t> have a </a:t>
            </a:r>
            <a:r>
              <a:rPr lang="fr-FR" sz="3200" dirty="0" err="1" smtClean="0">
                <a:latin typeface="Kristen ITC" pitchFamily="66" charset="0"/>
              </a:rPr>
              <a:t>turn</a:t>
            </a:r>
            <a:r>
              <a:rPr lang="fr-FR" sz="3200" dirty="0" smtClean="0">
                <a:latin typeface="Kristen ITC" pitchFamily="66" charset="0"/>
              </a:rPr>
              <a:t> if </a:t>
            </a:r>
            <a:r>
              <a:rPr lang="fr-FR" sz="3200" dirty="0" err="1" smtClean="0">
                <a:latin typeface="Kristen ITC" pitchFamily="66" charset="0"/>
              </a:rPr>
              <a:t>you’ve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already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spoken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141" y="5410200"/>
            <a:ext cx="8649851" cy="1077218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team has 10 seconds to come up </a:t>
            </a:r>
            <a:r>
              <a:rPr lang="fr-FR" sz="3200" dirty="0" err="1" smtClean="0">
                <a:latin typeface="Kristen ITC" pitchFamily="66" charset="0"/>
              </a:rPr>
              <a:t>with</a:t>
            </a:r>
            <a:r>
              <a:rPr lang="fr-FR" sz="3200" dirty="0" smtClean="0">
                <a:latin typeface="Kristen ITC" pitchFamily="66" charset="0"/>
              </a:rPr>
              <a:t> a sentence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260" y="1116926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You’re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going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describe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several</a:t>
            </a:r>
            <a:r>
              <a:rPr lang="fr-FR" sz="3200" dirty="0" smtClean="0">
                <a:latin typeface="Kristen ITC" pitchFamily="66" charset="0"/>
              </a:rPr>
              <a:t> photos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39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40893"/>
            <a:ext cx="7153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19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2" y="1200577"/>
            <a:ext cx="8001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6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23916"/>
            <a:ext cx="707245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81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95400"/>
            <a:ext cx="6705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40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85" y="1513764"/>
            <a:ext cx="7605993" cy="427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35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2863"/>
            <a:ext cx="6558108" cy="434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800" y="2964600"/>
            <a:ext cx="2438400" cy="1828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70" y="1447800"/>
            <a:ext cx="8436824" cy="421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58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Compétition de discours!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81" y="1524000"/>
            <a:ext cx="6705600" cy="446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11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89</Words>
  <Application>Microsoft Office PowerPoint</Application>
  <PresentationFormat>On-screen Show (4:3)</PresentationFormat>
  <Paragraphs>22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2011-12-22T17:36:22Z</dcterms:modified>
</cp:coreProperties>
</file>